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1BA1-7175-4C64-AF34-EDCDFF759E0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E63-FCAC-44CA-BE47-F8D688370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289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1BA1-7175-4C64-AF34-EDCDFF759E0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E63-FCAC-44CA-BE47-F8D688370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531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1BA1-7175-4C64-AF34-EDCDFF759E0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E63-FCAC-44CA-BE47-F8D688370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048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1BA1-7175-4C64-AF34-EDCDFF759E0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E63-FCAC-44CA-BE47-F8D688370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133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1BA1-7175-4C64-AF34-EDCDFF759E0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E63-FCAC-44CA-BE47-F8D688370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67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1BA1-7175-4C64-AF34-EDCDFF759E0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E63-FCAC-44CA-BE47-F8D688370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023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1BA1-7175-4C64-AF34-EDCDFF759E0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E63-FCAC-44CA-BE47-F8D688370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347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1BA1-7175-4C64-AF34-EDCDFF759E0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E63-FCAC-44CA-BE47-F8D688370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926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1BA1-7175-4C64-AF34-EDCDFF759E0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E63-FCAC-44CA-BE47-F8D688370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476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1BA1-7175-4C64-AF34-EDCDFF759E0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E63-FCAC-44CA-BE47-F8D688370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679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1BA1-7175-4C64-AF34-EDCDFF759E0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E63-FCAC-44CA-BE47-F8D688370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398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1BA1-7175-4C64-AF34-EDCDFF759E03}" type="datetimeFigureOut">
              <a:rPr lang="en-US" smtClean="0"/>
              <a:t>4/25/2013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79E63-FCAC-44CA-BE47-F8D688370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384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Ice in a Straw Activity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  <a:solidFill>
            <a:schemeClr val="accent2"/>
          </a:solidFill>
        </p:spPr>
        <p:txBody>
          <a:bodyPr/>
          <a:lstStyle/>
          <a:p>
            <a:pPr marL="0" indent="0">
              <a:buNone/>
            </a:pPr>
            <a:r>
              <a:rPr lang="en-US" b="1" u="sng" dirty="0" smtClean="0">
                <a:solidFill>
                  <a:schemeClr val="bg1"/>
                </a:solidFill>
              </a:rPr>
              <a:t>Question</a:t>
            </a:r>
            <a:r>
              <a:rPr lang="en-US" dirty="0" smtClean="0">
                <a:solidFill>
                  <a:schemeClr val="bg1"/>
                </a:solidFill>
              </a:rPr>
              <a:t>-What will happen if I fill a plastic straw 		with water, plug each end with clay, 		and freeze it?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b="1" u="sng" dirty="0" smtClean="0">
                <a:solidFill>
                  <a:schemeClr val="bg1"/>
                </a:solidFill>
              </a:rPr>
              <a:t>Hypothesis</a:t>
            </a:r>
            <a:r>
              <a:rPr lang="en-US" dirty="0" smtClean="0">
                <a:solidFill>
                  <a:schemeClr val="bg1"/>
                </a:solidFill>
              </a:rPr>
              <a:t>-If I fill a plastic straw with water, 		plug each end with clay, and freeze it, 		then…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	</a:t>
            </a:r>
            <a:r>
              <a:rPr lang="en-US" dirty="0" smtClean="0">
                <a:solidFill>
                  <a:schemeClr val="bg1"/>
                </a:solidFill>
              </a:rPr>
              <a:t>	because…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396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Ice in a Straw Activity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  <a:solidFill>
            <a:schemeClr val="accent2"/>
          </a:solidFill>
        </p:spPr>
        <p:txBody>
          <a:bodyPr/>
          <a:lstStyle/>
          <a:p>
            <a:pPr marL="0" indent="0">
              <a:buNone/>
            </a:pPr>
            <a:r>
              <a:rPr lang="en-US" b="1" u="sng" dirty="0" smtClean="0">
                <a:solidFill>
                  <a:schemeClr val="bg1"/>
                </a:solidFill>
              </a:rPr>
              <a:t>Materials</a:t>
            </a:r>
            <a:r>
              <a:rPr lang="en-US" dirty="0" smtClean="0">
                <a:solidFill>
                  <a:schemeClr val="bg1"/>
                </a:solidFill>
              </a:rPr>
              <a:t> – plastic straw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	</a:t>
            </a:r>
            <a:r>
              <a:rPr lang="en-US" dirty="0" smtClean="0">
                <a:solidFill>
                  <a:schemeClr val="bg1"/>
                </a:solidFill>
              </a:rPr>
              <a:t>	water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	</a:t>
            </a:r>
            <a:r>
              <a:rPr lang="en-US" dirty="0" smtClean="0">
                <a:solidFill>
                  <a:schemeClr val="bg1"/>
                </a:solidFill>
              </a:rPr>
              <a:t>	clay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	</a:t>
            </a:r>
            <a:r>
              <a:rPr lang="en-US" dirty="0" smtClean="0">
                <a:solidFill>
                  <a:schemeClr val="bg1"/>
                </a:solidFill>
              </a:rPr>
              <a:t>	freezer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	</a:t>
            </a:r>
            <a:r>
              <a:rPr lang="en-US" dirty="0" smtClean="0">
                <a:solidFill>
                  <a:schemeClr val="bg1"/>
                </a:solidFill>
              </a:rPr>
              <a:t>	ISN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	</a:t>
            </a:r>
            <a:r>
              <a:rPr lang="en-US" dirty="0" smtClean="0">
                <a:solidFill>
                  <a:schemeClr val="bg1"/>
                </a:solidFill>
              </a:rPr>
              <a:t>	pencil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447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Ice in a Straw Activity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  <a:solidFill>
            <a:schemeClr val="accent2"/>
          </a:solidFill>
        </p:spPr>
        <p:txBody>
          <a:bodyPr/>
          <a:lstStyle/>
          <a:p>
            <a:pPr marL="0" indent="0">
              <a:buNone/>
            </a:pPr>
            <a:r>
              <a:rPr lang="en-US" b="1" u="sng" dirty="0" smtClean="0">
                <a:solidFill>
                  <a:schemeClr val="bg1"/>
                </a:solidFill>
              </a:rPr>
              <a:t>Procedure – </a:t>
            </a:r>
            <a:endParaRPr lang="en-US" dirty="0" smtClean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Plug one end of straw with small piece of clay.  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Fill straw with water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Plug other end of straw with clay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Freeze over night</a:t>
            </a:r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Look at straw in the morning and record your observations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882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Ice in a Straw Activity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  <a:solidFill>
            <a:schemeClr val="accent2"/>
          </a:solidFill>
        </p:spPr>
        <p:txBody>
          <a:bodyPr/>
          <a:lstStyle/>
          <a:p>
            <a:pPr marL="0" indent="0">
              <a:buNone/>
            </a:pPr>
            <a:r>
              <a:rPr lang="en-US" b="1" u="sng" dirty="0" smtClean="0">
                <a:solidFill>
                  <a:schemeClr val="bg1"/>
                </a:solidFill>
              </a:rPr>
              <a:t>Analysis and Conclusion </a:t>
            </a:r>
            <a:r>
              <a:rPr lang="en-US" dirty="0" smtClean="0">
                <a:solidFill>
                  <a:schemeClr val="bg1"/>
                </a:solidFill>
              </a:rPr>
              <a:t>– complete sentences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What happen to the straw, clay and water?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Why? What process produced </a:t>
            </a:r>
            <a:r>
              <a:rPr lang="en-US" smtClean="0">
                <a:solidFill>
                  <a:schemeClr val="bg1"/>
                </a:solidFill>
              </a:rPr>
              <a:t>this result?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Was your hypothesis correct?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0826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99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Ice in a Straw Activity</vt:lpstr>
      <vt:lpstr>Ice in a Straw Activity</vt:lpstr>
      <vt:lpstr>Ice in a Straw Activity</vt:lpstr>
      <vt:lpstr>Ice in a Straw Activity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Ice in a Straw Activity</dc:title>
  <dc:creator>Laura</dc:creator>
  <cp:lastModifiedBy>Laura</cp:lastModifiedBy>
  <cp:revision>4</cp:revision>
  <dcterms:created xsi:type="dcterms:W3CDTF">2013-04-25T08:42:06Z</dcterms:created>
  <dcterms:modified xsi:type="dcterms:W3CDTF">2013-04-25T08:59:46Z</dcterms:modified>
</cp:coreProperties>
</file>